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2" r:id="rId4"/>
    <p:sldId id="258" r:id="rId5"/>
    <p:sldId id="259" r:id="rId6"/>
    <p:sldId id="263" r:id="rId7"/>
    <p:sldId id="276" r:id="rId8"/>
    <p:sldId id="277" r:id="rId9"/>
    <p:sldId id="266" r:id="rId10"/>
    <p:sldId id="275" r:id="rId11"/>
    <p:sldId id="267" r:id="rId12"/>
    <p:sldId id="273" r:id="rId13"/>
    <p:sldId id="269" r:id="rId14"/>
    <p:sldId id="260" r:id="rId15"/>
    <p:sldId id="274" r:id="rId16"/>
    <p:sldId id="278" r:id="rId17"/>
    <p:sldId id="262" r:id="rId18"/>
    <p:sldId id="261" r:id="rId19"/>
    <p:sldId id="271" r:id="rId20"/>
    <p:sldId id="279" r:id="rId21"/>
    <p:sldId id="268" r:id="rId22"/>
    <p:sldId id="280" r:id="rId23"/>
    <p:sldId id="270" r:id="rId24"/>
    <p:sldId id="281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248" autoAdjust="0"/>
    <p:restoredTop sz="94660"/>
  </p:normalViewPr>
  <p:slideViewPr>
    <p:cSldViewPr>
      <p:cViewPr>
        <p:scale>
          <a:sx n="76" d="100"/>
          <a:sy n="76" d="100"/>
        </p:scale>
        <p:origin x="-117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://www.horeograf.com/wp-content/uploads/2010/09/ulanova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ook.com.ua/pic/201210/1024x768/look.com.ua-5629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32" cy="6858000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14282" y="1785926"/>
            <a:ext cx="6500858" cy="1569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304704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365F9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Артисты русского балета, которых стыдно не знать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 descr="http://img1.liveinternet.ru/images/attach/c/0/47/476/47476898_6f4e966bf065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571480"/>
            <a:ext cx="2598266" cy="2283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http://fitnes-ballet.ru/wp-content/uploads/2016/07/sloi_1.pn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3929066"/>
            <a:ext cx="3467595" cy="2674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http://ekladata.com/e5LnUz8O1AkAVHSfR4YnCHOpzp4.pn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4876" y="3071810"/>
            <a:ext cx="4286280" cy="3530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ru-RU" sz="1800" b="1" dirty="0" err="1" smtClean="0"/>
              <a:t>Бале́т</a:t>
            </a:r>
            <a:r>
              <a:rPr lang="ru-RU" sz="1800" dirty="0" smtClean="0"/>
              <a:t> (фр. </a:t>
            </a:r>
            <a:r>
              <a:rPr lang="ru-RU" sz="1800" i="1" dirty="0" err="1" smtClean="0"/>
              <a:t>ballet</a:t>
            </a:r>
            <a:r>
              <a:rPr lang="ru-RU" sz="1800" dirty="0" smtClean="0"/>
              <a:t>, от </a:t>
            </a:r>
            <a:r>
              <a:rPr lang="ru-RU" sz="1800" dirty="0" err="1" smtClean="0"/>
              <a:t>итал</a:t>
            </a:r>
            <a:r>
              <a:rPr lang="ru-RU" sz="1800" dirty="0" smtClean="0"/>
              <a:t>. </a:t>
            </a:r>
            <a:r>
              <a:rPr lang="ru-RU" sz="1800" i="1" dirty="0" err="1" smtClean="0"/>
              <a:t>ballare</a:t>
            </a:r>
            <a:r>
              <a:rPr lang="ru-RU" sz="1800" dirty="0" smtClean="0"/>
              <a:t> — танцевать) — вид сценического искусства; спектакль, содержание которого воплощается в танце и пантомиме</a:t>
            </a:r>
            <a:endParaRPr lang="ru-RU" sz="1800" dirty="0"/>
          </a:p>
        </p:txBody>
      </p:sp>
      <p:pic>
        <p:nvPicPr>
          <p:cNvPr id="4" name="Содержимое 3" descr="http://wellsfargocenterarts.org/wp-content/press/2013-2014season/12December/Nutcracker/120212ac-promo23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285860"/>
            <a:ext cx="7143800" cy="52864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52"/>
            <a:ext cx="8858312" cy="1714512"/>
          </a:xfrm>
        </p:spPr>
        <p:txBody>
          <a:bodyPr>
            <a:normAutofit/>
          </a:bodyPr>
          <a:lstStyle/>
          <a:p>
            <a:r>
              <a:rPr lang="ru-RU" sz="1800" dirty="0" smtClean="0"/>
              <a:t>Сергей  Павлович Дягилев (1872 —1929) — русский театральный и художественный деятель, организатор «Русских сезонов» в Париже и труппы «Русский балет Дягилева».  Ядро балетной труппы составили танцовщики Москвы и Санкт-Петербурга – </a:t>
            </a:r>
            <a:br>
              <a:rPr lang="ru-RU" sz="1800" dirty="0" smtClean="0"/>
            </a:br>
            <a:r>
              <a:rPr lang="ru-RU" sz="1800" dirty="0" smtClean="0"/>
              <a:t>В.Ф. Нижинский, А.П. Павлова, М.Ф. Кшесинская. </a:t>
            </a:r>
            <a:br>
              <a:rPr lang="ru-RU" sz="1800" dirty="0" smtClean="0"/>
            </a:br>
            <a:r>
              <a:rPr lang="ru-RU" sz="1800" dirty="0" smtClean="0"/>
              <a:t>За 20 лет работы «Русских сезонов» балет России стал необычайно популярен в Европе. </a:t>
            </a:r>
            <a:r>
              <a:rPr lang="ru-RU" sz="1600" dirty="0" smtClean="0"/>
              <a:t/>
            </a:r>
            <a:br>
              <a:rPr lang="ru-RU" sz="1600" dirty="0" smtClean="0"/>
            </a:br>
            <a:endParaRPr lang="ru-RU" sz="1600" dirty="0"/>
          </a:p>
        </p:txBody>
      </p:sp>
      <p:pic>
        <p:nvPicPr>
          <p:cNvPr id="5" name="Содержимое 4" descr="Sergei Diaghilev 0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071678"/>
            <a:ext cx="2571768" cy="307183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Рисунок 5" descr="http://upload.wikimedia.org/wikipedia/commons/d/d9/Rus_hist_concert1907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1802" y="2357430"/>
            <a:ext cx="5700395" cy="378621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142844" y="5429264"/>
            <a:ext cx="27226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Сергей Павлович Дягилев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9124" y="274638"/>
            <a:ext cx="4429156" cy="1725602"/>
          </a:xfrm>
        </p:spPr>
        <p:txBody>
          <a:bodyPr>
            <a:normAutofit fontScale="90000"/>
          </a:bodyPr>
          <a:lstStyle/>
          <a:p>
            <a:r>
              <a:rPr lang="ru-RU" sz="2000" dirty="0" smtClean="0"/>
              <a:t>Анна Павловна Павлова (1881—193</a:t>
            </a:r>
            <a:r>
              <a:rPr lang="en-US" sz="2000" dirty="0" smtClean="0"/>
              <a:t>1</a:t>
            </a:r>
            <a:r>
              <a:rPr lang="ru-RU" sz="2000" dirty="0" smtClean="0"/>
              <a:t>) — самая первая прославленная во всем мире русская балерина,</a:t>
            </a:r>
            <a:br>
              <a:rPr lang="ru-RU" sz="2000" dirty="0" smtClean="0"/>
            </a:br>
            <a:r>
              <a:rPr lang="ru-RU" sz="2000" dirty="0" smtClean="0"/>
              <a:t> одна из величайших балерин XX века.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  <p:pic>
        <p:nvPicPr>
          <p:cNvPr id="4" name="Содержимое 3" descr="https://rusalochka.files.wordpress.com/2012/02/d0bfd0b0d0b2d0bbd0bed0b2d0b020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642918"/>
            <a:ext cx="3857652" cy="524034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Рисунок 4" descr="http://april-knows.ru/upload/iblock/198/1987d38ce4ea028663b13965c9f5792d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1857364"/>
            <a:ext cx="3571900" cy="35719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928694"/>
          </a:xfrm>
        </p:spPr>
        <p:txBody>
          <a:bodyPr>
            <a:normAutofit fontScale="90000"/>
          </a:bodyPr>
          <a:lstStyle/>
          <a:p>
            <a:pPr fontAlgn="base">
              <a:spcAft>
                <a:spcPct val="0"/>
              </a:spcAft>
            </a:pPr>
            <a:r>
              <a:rPr lang="ru-RU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«Анна Павлова – русская лебедь»,</a:t>
            </a:r>
            <a:r>
              <a:rPr lang="ru-RU" sz="2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0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«Неумирающий лебедь балета», «П</a:t>
            </a:r>
            <a:r>
              <a:rPr lang="ru-RU" sz="2000" dirty="0" smtClean="0"/>
              <a:t>оэтический символ русского балета XX века».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800" dirty="0" smtClean="0">
                <a:latin typeface="Arial" pitchFamily="34" charset="0"/>
                <a:cs typeface="Arial" pitchFamily="34" charset="0"/>
              </a:rPr>
            </a:br>
            <a:endParaRPr lang="ru-RU" sz="1800" dirty="0"/>
          </a:p>
        </p:txBody>
      </p:sp>
      <p:pic>
        <p:nvPicPr>
          <p:cNvPr id="4" name="Содержимое 3" descr="http://today.od.ua/galleryfotos/41259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071546"/>
            <a:ext cx="7143800" cy="49831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928662" y="6143644"/>
            <a:ext cx="76438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К.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Сенс-Санс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, «Умирающий лебедь» в исполнении Анны Павловой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214446"/>
          </a:xfrm>
        </p:spPr>
        <p:txBody>
          <a:bodyPr>
            <a:normAutofit fontScale="90000"/>
          </a:bodyPr>
          <a:lstStyle/>
          <a:p>
            <a:r>
              <a:rPr lang="ru-RU" sz="1800" dirty="0" smtClean="0"/>
              <a:t>Матильда</a:t>
            </a:r>
            <a:r>
              <a:rPr lang="ru-RU" sz="1800" b="1" dirty="0" smtClean="0"/>
              <a:t> </a:t>
            </a:r>
            <a:r>
              <a:rPr lang="ru-RU" sz="1800" dirty="0" smtClean="0"/>
              <a:t>Феликсовна Кшесинская (1872-1971)</a:t>
            </a:r>
            <a:br>
              <a:rPr lang="ru-RU" sz="1800" dirty="0" smtClean="0"/>
            </a:br>
            <a:r>
              <a:rPr lang="ru-RU" sz="1800" dirty="0" smtClean="0"/>
              <a:t>Прославилась в ролях Авроры («Спящая красавица»), </a:t>
            </a:r>
            <a:r>
              <a:rPr lang="ru-RU" sz="1800" dirty="0" err="1" smtClean="0"/>
              <a:t>Эсмеральды</a:t>
            </a:r>
            <a:r>
              <a:rPr lang="ru-RU" sz="1800" dirty="0" smtClean="0"/>
              <a:t>, Терезы («Привал кавалерии») и др. Ее танец отличала яркая артистичность, жизнерадостность.</a:t>
            </a:r>
            <a:br>
              <a:rPr lang="ru-RU" sz="1800" dirty="0" smtClean="0"/>
            </a:br>
            <a:r>
              <a:rPr lang="ru-RU" sz="1800" dirty="0" smtClean="0"/>
              <a:t> Выступала в труппе «Русский балет Дягилева».</a:t>
            </a:r>
            <a:r>
              <a:rPr lang="ru-RU" sz="1600" dirty="0" smtClean="0"/>
              <a:t/>
            </a:r>
            <a:br>
              <a:rPr lang="ru-RU" sz="1600" dirty="0" smtClean="0"/>
            </a:br>
            <a:endParaRPr lang="ru-RU" sz="1600" dirty="0"/>
          </a:p>
        </p:txBody>
      </p:sp>
      <p:pic>
        <p:nvPicPr>
          <p:cNvPr id="4" name="Содержимое 3" descr="https://i.ytimg.com/vi/6EvIWqUTvog/maxresdefault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357298"/>
            <a:ext cx="3733774" cy="452596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Рисунок 4" descr="http://russian7.ru/wp-content/uploads/2015/07/99650673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1357298"/>
            <a:ext cx="3429024" cy="478634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500034" y="6000768"/>
            <a:ext cx="37147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/>
              <a:t>«Матильда </a:t>
            </a:r>
            <a:r>
              <a:rPr lang="ru-RU" sz="1600" dirty="0" err="1" smtClean="0"/>
              <a:t>Кшессинская</a:t>
            </a:r>
            <a:r>
              <a:rPr lang="ru-RU" sz="1600" dirty="0" smtClean="0"/>
              <a:t> –</a:t>
            </a:r>
          </a:p>
          <a:p>
            <a:pPr algn="ctr"/>
            <a:r>
              <a:rPr lang="ru-RU" sz="1600" dirty="0" smtClean="0"/>
              <a:t> княгиня русского балета»</a:t>
            </a:r>
            <a:r>
              <a:rPr lang="ru-RU" sz="1600" b="1" dirty="0" smtClean="0"/>
              <a:t> </a:t>
            </a:r>
            <a:endParaRPr lang="ru-RU" sz="1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285884"/>
          </a:xfrm>
        </p:spPr>
        <p:txBody>
          <a:bodyPr>
            <a:normAutofit/>
          </a:bodyPr>
          <a:lstStyle/>
          <a:p>
            <a:r>
              <a:rPr lang="ru-RU" sz="1800" dirty="0" err="1" smtClean="0"/>
              <a:t>Вацлав</a:t>
            </a:r>
            <a:r>
              <a:rPr lang="ru-RU" sz="1800" dirty="0" smtClean="0"/>
              <a:t> Фомич Нижинский (1889— 1950) — русский танцовщик и хореограф, один из самых выдающихся танцовщиков в истории. </a:t>
            </a:r>
            <a:br>
              <a:rPr lang="ru-RU" sz="1800" dirty="0" smtClean="0"/>
            </a:br>
            <a:r>
              <a:rPr lang="ru-RU" sz="1800" dirty="0" smtClean="0"/>
              <a:t>Партнершами Нижинского были Матильда Кшесинская, Анна Павлова. </a:t>
            </a:r>
            <a:br>
              <a:rPr lang="ru-RU" sz="1800" dirty="0" smtClean="0"/>
            </a:br>
            <a:endParaRPr lang="ru-RU" sz="1800" dirty="0"/>
          </a:p>
        </p:txBody>
      </p:sp>
      <p:pic>
        <p:nvPicPr>
          <p:cNvPr id="6" name="Рисунок 5" descr="http://culture.pl/sites/default/files/styles/galeria_style/public/images/imported/teatr%20foto%20sylwia/_galerie%20foto/gl%20nizynski%20kamil%20mackowiak/mackowiak%20kamil%20nizynski%205_6068812.jpg?itok=ajiMHxsL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0430" y="2643182"/>
            <a:ext cx="5214974" cy="350046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Содержимое 3" descr="http://music-fantasy.ru/files/gallery/nizinsky-waclaw-photo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500174"/>
            <a:ext cx="3071834" cy="392909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Прямоугольник 8"/>
          <p:cNvSpPr/>
          <p:nvPr/>
        </p:nvSpPr>
        <p:spPr>
          <a:xfrm>
            <a:off x="4429124" y="1428736"/>
            <a:ext cx="31432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Выступал в труппе «Русский балет Дягилева».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static1.repo.aif.ru/1/97/818531/12c03ea9d9c2075f98d2e966c428758c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0800000" flipV="1">
            <a:off x="357158" y="428604"/>
            <a:ext cx="3786214" cy="52864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https://theredlist.com/media/database/settings/performing-art/ballet-russe/1910-1920/giselle/015-giselle-theredlist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428604"/>
            <a:ext cx="3818134" cy="528641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357158" y="5929330"/>
            <a:ext cx="37982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«Кошачья грация и обаяние эльфа»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786314" y="5929330"/>
            <a:ext cx="41104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Непревзойденный прыжок Нижинского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57166"/>
            <a:ext cx="5286380" cy="1857388"/>
          </a:xfrm>
        </p:spPr>
        <p:txBody>
          <a:bodyPr>
            <a:normAutofit fontScale="90000"/>
          </a:bodyPr>
          <a:lstStyle/>
          <a:p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err="1" smtClean="0"/>
              <a:t>Агриппина</a:t>
            </a:r>
            <a:r>
              <a:rPr lang="ru-RU" sz="1800" dirty="0" smtClean="0"/>
              <a:t> Яковлевна Ваганова (1879—1951)— российская и советская балерина, выдающийся педагог и балетмейстер. Автор книги «Основы классического танца», послужившая созданию «Системы Вагановой».</a:t>
            </a:r>
            <a:br>
              <a:rPr lang="ru-RU" sz="1800" dirty="0" smtClean="0"/>
            </a:br>
            <a:r>
              <a:rPr lang="ru-RU" sz="1800" dirty="0" smtClean="0"/>
              <a:t> Академия русского балета им. А.Я. Вагановой в Санкт-Петербурге. 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endParaRPr lang="ru-RU" sz="1600" dirty="0"/>
          </a:p>
        </p:txBody>
      </p:sp>
      <p:pic>
        <p:nvPicPr>
          <p:cNvPr id="5" name="Рисунок 4" descr="https://multiurok.ru/img/194918/image_59ff3a527700c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57818" y="642918"/>
            <a:ext cx="3626052" cy="485778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3314" name="Picture 2" descr="http://st.stranamam.ru/data/cache/2011jul/13/43/2220588_61427nothumb5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3571876"/>
            <a:ext cx="2000246" cy="307445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 descr="http://vaganovaacademy.ru/vaganova/history/%D0%90%D0%B3%D1%80%D0%B8%D0%BF%D0%BF%D0%B8%D0%BD%D0%B0-%D0%92%D0%B0%D0%B3%D0%B0%D0%BD%D0%BE%D0%B2%D0%B0-%D0%90%D0%BA%D0%B0%D0%B4%D0%B5%D0%BC%D0%B8%D1%8F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44" y="2285992"/>
            <a:ext cx="2928958" cy="257176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Autofit/>
          </a:bodyPr>
          <a:lstStyle/>
          <a:p>
            <a:r>
              <a:rPr lang="ru-RU" sz="1800" dirty="0" smtClean="0"/>
              <a:t>Еще в </a:t>
            </a:r>
            <a:r>
              <a:rPr lang="ru-RU" sz="1800" dirty="0" err="1" smtClean="0"/>
              <a:t>хреографическом</a:t>
            </a:r>
            <a:r>
              <a:rPr lang="ru-RU" sz="1800" dirty="0" smtClean="0"/>
              <a:t> училище сложился уникальный дуэт Владимира Васильева (род. в 1940 г.) и Екатерины Максимовой (1931-2009) - его жены и постоянной партнерши</a:t>
            </a:r>
            <a:endParaRPr lang="ru-RU" sz="1800" dirty="0"/>
          </a:p>
        </p:txBody>
      </p:sp>
      <p:pic>
        <p:nvPicPr>
          <p:cNvPr id="5" name="Содержимое 4" descr="http://www.innov.ru.images.1c-bitrix-cdn.ru/upload/iblock/ac7/ac7b91d7c63c72f2c354c141df77da06.jpg?1509577625125829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1571612"/>
            <a:ext cx="4929222" cy="38576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 descr="https://24smi.org/public/media/celebrity/2017/09/12/ubGdw3tRCVhR_ekaterina-maksimova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1857364"/>
            <a:ext cx="3439049" cy="459024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288"/>
          </a:xfrm>
        </p:spPr>
        <p:txBody>
          <a:bodyPr>
            <a:normAutofit/>
          </a:bodyPr>
          <a:lstStyle/>
          <a:p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 </a:t>
            </a:r>
            <a:br>
              <a:rPr lang="ru-RU" sz="1600" dirty="0" smtClean="0"/>
            </a:br>
            <a:endParaRPr lang="ru-RU" sz="1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214546" y="6286520"/>
            <a:ext cx="27893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Балет А. </a:t>
            </a:r>
            <a:r>
              <a:rPr lang="ru-RU" dirty="0" err="1" smtClean="0"/>
              <a:t>Адана</a:t>
            </a:r>
            <a:r>
              <a:rPr lang="ru-RU" dirty="0" smtClean="0"/>
              <a:t> «Жизель»</a:t>
            </a:r>
          </a:p>
        </p:txBody>
      </p:sp>
      <p:pic>
        <p:nvPicPr>
          <p:cNvPr id="10" name="Рисунок 9" descr="http://22-91.ru/upload/images/photo/50/21/3bfc5444d5847cd75cd2861174311389521871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571480"/>
            <a:ext cx="3847465" cy="476186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11" name="Прямоугольник 10"/>
          <p:cNvSpPr/>
          <p:nvPr/>
        </p:nvSpPr>
        <p:spPr>
          <a:xfrm rot="797425">
            <a:off x="1428728" y="5500702"/>
            <a:ext cx="15755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Русский танец</a:t>
            </a:r>
            <a:endParaRPr lang="ru-RU" dirty="0"/>
          </a:p>
        </p:txBody>
      </p:sp>
      <p:pic>
        <p:nvPicPr>
          <p:cNvPr id="12" name="Рисунок 11" descr="http://img1.liveinternet.ru/images/attach/c/5/129/109/129109825_13001066_934080463375582_4938178232752132026_n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142852"/>
            <a:ext cx="4071966" cy="31814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3" name="Прямоугольник 12"/>
          <p:cNvSpPr/>
          <p:nvPr/>
        </p:nvSpPr>
        <p:spPr>
          <a:xfrm>
            <a:off x="5572132" y="3357562"/>
            <a:ext cx="30932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П.И.Чайковский«Щелкунчик»</a:t>
            </a:r>
            <a:endParaRPr lang="ru-RU" dirty="0"/>
          </a:p>
        </p:txBody>
      </p:sp>
      <p:pic>
        <p:nvPicPr>
          <p:cNvPr id="9" name="Рисунок 8" descr="http://www.visit-petersburg.ru/media/uploads/event/2454/2454_cover.jpg.840x525_q95_crop_upscale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90" y="3857628"/>
            <a:ext cx="4011599" cy="27860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686172" cy="1143000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Партия Спартака  в исполнении Васильева стала символом отечественного балета. </a:t>
            </a:r>
            <a:endParaRPr lang="ru-RU" sz="1800" dirty="0"/>
          </a:p>
        </p:txBody>
      </p:sp>
      <p:pic>
        <p:nvPicPr>
          <p:cNvPr id="6" name="Рисунок 5" descr="http://i.piratov.net/2013/09/28/78778/78778_1380354449_1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500174"/>
            <a:ext cx="3379642" cy="47709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8" name="Рисунок 7" descr="http://s4.afisha.net/Afisha7Files/UGPhotos/081124152604/081125140335/p_f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58" y="1928802"/>
            <a:ext cx="4936809" cy="335758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Прямоугольник 8"/>
          <p:cNvSpPr/>
          <p:nvPr/>
        </p:nvSpPr>
        <p:spPr>
          <a:xfrm>
            <a:off x="4214810" y="714356"/>
            <a:ext cx="43577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Великий дуэт Васильева и Максимовой - «Золотая пара балета»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dirty="0" smtClean="0"/>
              <a:t>Михаил Барышников (род. 1948 г.) - </a:t>
            </a:r>
            <a:r>
              <a:rPr lang="ru-RU" sz="1800" dirty="0" smtClean="0"/>
              <a:t>величайший артист балета </a:t>
            </a:r>
            <a:r>
              <a:rPr lang="en-US" sz="1800" dirty="0" smtClean="0"/>
              <a:t>xx </a:t>
            </a:r>
            <a:r>
              <a:rPr lang="ru-RU" sz="1800" dirty="0" smtClean="0"/>
              <a:t>века, один из избранных русских, который повлиял на судьбу мирового балета</a:t>
            </a:r>
            <a:r>
              <a:rPr lang="ru-RU" sz="1600" dirty="0" smtClean="0"/>
              <a:t/>
            </a:r>
            <a:br>
              <a:rPr lang="ru-RU" sz="1600" dirty="0" smtClean="0"/>
            </a:br>
            <a:endParaRPr lang="ru-RU" sz="1600" dirty="0"/>
          </a:p>
        </p:txBody>
      </p:sp>
      <p:pic>
        <p:nvPicPr>
          <p:cNvPr id="4" name="Содержимое 3" descr="http://img1.liveinternet.ru/images/attach/d/1/131/979/131979261_baryshnikov780035_copy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428736"/>
            <a:ext cx="3143272" cy="485778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" name="Рисунок 4" descr="http://img0.liveinternet.ru/images/attach/c/4/83/970/83970548_large_mather16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1428736"/>
            <a:ext cx="3071834" cy="487713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Рисунок 5" descr="http://img1.joyreactor.cc/pics/post/%D0%9C%D0%B8%D1%85%D0%B0%D0%B8%D0%BB-%D0%91%D0%B0%D1%80%D1%8B%D1%88%D0%BD%D0%B8%D0%BA%D0%BE%D0%B2-auto-298675.jpe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992" y="1643050"/>
            <a:ext cx="2357454" cy="335758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500198"/>
          </a:xfrm>
        </p:spPr>
        <p:txBody>
          <a:bodyPr>
            <a:normAutofit fontScale="90000"/>
          </a:bodyPr>
          <a:lstStyle/>
          <a:p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b="1" dirty="0" smtClean="0"/>
              <a:t>Галина Сергеевна Уланова (1909-1998), п</a:t>
            </a:r>
            <a:r>
              <a:rPr lang="ru-RU" sz="1800" dirty="0" smtClean="0"/>
              <a:t>рима-балерина Ленинградского академического театра оперы и балета имени С.М. Кирова</a:t>
            </a:r>
            <a:r>
              <a:rPr lang="ru-RU" sz="1600" dirty="0" smtClean="0"/>
              <a:t> </a:t>
            </a:r>
            <a:r>
              <a:rPr lang="ru-RU" sz="1800" dirty="0" smtClean="0"/>
              <a:t>и</a:t>
            </a:r>
            <a:r>
              <a:rPr lang="ru-RU" sz="1600" dirty="0" smtClean="0"/>
              <a:t> </a:t>
            </a:r>
            <a:r>
              <a:rPr lang="ru-RU" sz="1800" dirty="0" smtClean="0"/>
              <a:t>Государственного академического Большого театра СССР</a:t>
            </a:r>
            <a:r>
              <a:rPr lang="ru-RU" sz="1800" b="1" dirty="0" smtClean="0"/>
              <a:t>.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 Ее лучшими танцами являются роль Маши из «Щелкунчика» Чайковского, Марии из «Бахчисарайского фонтана» и Жизель </a:t>
            </a:r>
            <a:r>
              <a:rPr lang="ru-RU" sz="1800" dirty="0" err="1" smtClean="0"/>
              <a:t>Адана</a:t>
            </a:r>
            <a:r>
              <a:rPr lang="ru-RU" sz="1800" dirty="0" smtClean="0"/>
              <a:t>.</a:t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  <p:pic>
        <p:nvPicPr>
          <p:cNvPr id="5" name="Рисунок 4" descr="Галина Уланова, балерина, биография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1643050"/>
            <a:ext cx="3571900" cy="485778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https://moiarussia.ru/wp-content/uploads/2017/04/Galina-Ulanova-balerina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1714488"/>
            <a:ext cx="3071834" cy="407196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714348" y="6143644"/>
            <a:ext cx="28456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«Одинокая богиня балета»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>
            <a:normAutofit/>
          </a:bodyPr>
          <a:lstStyle/>
          <a:p>
            <a:r>
              <a:rPr lang="ru-RU" sz="1600" dirty="0" smtClean="0"/>
              <a:t> Настоящим достижением Галины Улановой стал образ Джульетты в балете Прокофьева «Ромео и Джульетта».</a:t>
            </a:r>
            <a:endParaRPr lang="ru-RU" sz="1600" dirty="0"/>
          </a:p>
        </p:txBody>
      </p:sp>
      <p:pic>
        <p:nvPicPr>
          <p:cNvPr id="4" name="Содержимое 3" descr="http://static2.keep4u.ru/2015/02/01/855a0fc77f56f41c90a9cac55bed34ea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6" y="1357298"/>
            <a:ext cx="3286148" cy="485778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 descr="https://avatars.mds.yandex.net/get-pdb/199965/68268979-fb7c-410b-8a24-fb167e2dbcbd/s1200?webp=false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1357298"/>
            <a:ext cx="3256266" cy="486888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/>
              <a:t>Майя Михайловна Плисецкая (1925 -2015) -  выдающаяся танцовщица XX века, вошедшая в историю балета феноменальным творческим долголетием.</a:t>
            </a:r>
            <a:br>
              <a:rPr lang="ru-RU" sz="1800" dirty="0" smtClean="0"/>
            </a:br>
            <a:r>
              <a:rPr lang="ru-RU" sz="1800" dirty="0" smtClean="0"/>
              <a:t> </a:t>
            </a:r>
            <a:r>
              <a:rPr lang="ru-RU" sz="1800" dirty="0" err="1" smtClean="0"/>
              <a:t>Маяй</a:t>
            </a:r>
            <a:r>
              <a:rPr lang="ru-RU" sz="1800" dirty="0" smtClean="0"/>
              <a:t> Плисецкая – символ русского балета. </a:t>
            </a:r>
            <a:endParaRPr lang="ru-RU" sz="1800" dirty="0"/>
          </a:p>
        </p:txBody>
      </p:sp>
      <p:pic>
        <p:nvPicPr>
          <p:cNvPr id="4" name="Содержимое 3" descr="https://img4.postila.ru/storage/13056000/13055790/9c5ff555fb6cf11f9ca37c50f5be2aec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1571612"/>
            <a:ext cx="3214710" cy="45259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 descr="http://i41-cdn.woman.ru/womanru/images/article/9/4/img_94345179f96e6d74393098884b7233ce_2_1400x1100.jpg?0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1571612"/>
            <a:ext cx="3357586" cy="45720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5214942" y="6215082"/>
            <a:ext cx="26908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Майе Плисецкой – 85 лет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8429684" cy="785818"/>
          </a:xfrm>
        </p:spPr>
        <p:txBody>
          <a:bodyPr>
            <a:normAutofit fontScale="90000"/>
          </a:bodyPr>
          <a:lstStyle/>
          <a:p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800" dirty="0" smtClean="0"/>
              <a:t> </a:t>
            </a:r>
            <a:br>
              <a:rPr lang="ru-RU" sz="1800" dirty="0" smtClean="0"/>
            </a:br>
            <a:r>
              <a:rPr lang="ru-RU" sz="2000" dirty="0" smtClean="0"/>
              <a:t>Одна из главных партий Майи Плисецкой -  роль  Одетты-Одиллии</a:t>
            </a:r>
            <a:br>
              <a:rPr lang="ru-RU" sz="2000" dirty="0" smtClean="0"/>
            </a:br>
            <a:r>
              <a:rPr lang="ru-RU" sz="2000" dirty="0" smtClean="0"/>
              <a:t> из балета «Лебединое озеро» П.И. Чайковского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 </a:t>
            </a:r>
            <a:br>
              <a:rPr lang="ru-RU" sz="1600" dirty="0" smtClean="0"/>
            </a:br>
            <a:endParaRPr lang="ru-RU" sz="1600" dirty="0"/>
          </a:p>
        </p:txBody>
      </p:sp>
      <p:pic>
        <p:nvPicPr>
          <p:cNvPr id="5" name="Рисунок 4" descr="https://cdnimg.rg.ru/i/gallery/97657a4f/6_3ef758a8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57818" y="1285860"/>
            <a:ext cx="3512294" cy="53366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 descr="http://diletant.media/upload/iblock/f83/f832b80df00584b0af97c56456c557ca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1714488"/>
            <a:ext cx="4040321" cy="40856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img1.liveinternet.ru/images/attach/c/1/54/747/54747706_24626044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57224" y="214290"/>
            <a:ext cx="3786214" cy="578647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1357290" y="6286520"/>
            <a:ext cx="65008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err="1" smtClean="0"/>
              <a:t>Кармэн</a:t>
            </a:r>
            <a:r>
              <a:rPr lang="ru-RU" dirty="0" smtClean="0"/>
              <a:t> в исполнении   Майи Плисецкой (Ж. Бизе )</a:t>
            </a:r>
            <a:endParaRPr lang="ru-RU" dirty="0"/>
          </a:p>
        </p:txBody>
      </p:sp>
      <p:pic>
        <p:nvPicPr>
          <p:cNvPr id="8" name="Рисунок 7" descr="http://s238.biblioclub.ru/services/fks.php?fks_action=get_file&amp;fks_flag=2&amp;fks_id=balet_img_images_19000_479430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285728"/>
            <a:ext cx="2571768" cy="57150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4074908" y="3244334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Ж. Бизе </a:t>
            </a: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>
            <a:normAutofit fontScale="90000"/>
          </a:bodyPr>
          <a:lstStyle/>
          <a:p>
            <a:r>
              <a:rPr lang="ru-RU" sz="1800" b="1" dirty="0" smtClean="0"/>
              <a:t>Людмила Ивановна </a:t>
            </a:r>
            <a:r>
              <a:rPr lang="ru-RU" sz="1800" b="1" dirty="0" err="1" smtClean="0"/>
              <a:t>Семеняка</a:t>
            </a:r>
            <a:r>
              <a:rPr lang="ru-RU" sz="1800" dirty="0" smtClean="0"/>
              <a:t> (р. 1952) — советская и российская балерина, балетмейстер, хореограф, балетный педагог, актриса. Народная артистка СССР. </a:t>
            </a:r>
            <a:br>
              <a:rPr lang="ru-RU" sz="1800" dirty="0" smtClean="0"/>
            </a:br>
            <a:r>
              <a:rPr lang="ru-RU" sz="1800" dirty="0" smtClean="0"/>
              <a:t>Звезда мирового балета, великая русская балерина .</a:t>
            </a:r>
            <a:r>
              <a:rPr lang="ru-RU" sz="1600" dirty="0" smtClean="0"/>
              <a:t/>
            </a:r>
            <a:br>
              <a:rPr lang="ru-RU" sz="1600" dirty="0" smtClean="0"/>
            </a:br>
            <a:endParaRPr lang="ru-RU" sz="1600" dirty="0"/>
          </a:p>
        </p:txBody>
      </p:sp>
      <p:pic>
        <p:nvPicPr>
          <p:cNvPr id="4" name="Содержимое 3" descr="https://persons-info.com/userfiles/image/persons/10000-20000/10000-11000/10786/SEMENIAKA_Liudmila_Ivanovna16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428736"/>
            <a:ext cx="3451170" cy="45259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http://intoclassics.net/_nw/235/33483761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1357298"/>
            <a:ext cx="3143272" cy="440341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4786314" y="5857892"/>
            <a:ext cx="407196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А.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Адан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Жизель»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«Сказочная Жизель в </a:t>
            </a:r>
            <a:r>
              <a:rPr lang="ru-RU" sz="16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исполнении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Семеняки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357190"/>
          </a:xfrm>
        </p:spPr>
        <p:txBody>
          <a:bodyPr>
            <a:noAutofit/>
          </a:bodyPr>
          <a:lstStyle/>
          <a:p>
            <a:r>
              <a:rPr lang="ru-RU" sz="1800" dirty="0" smtClean="0"/>
              <a:t>Людмила  </a:t>
            </a:r>
            <a:r>
              <a:rPr lang="ru-RU" sz="1800" dirty="0" err="1" smtClean="0"/>
              <a:t>Семеняка</a:t>
            </a:r>
            <a:r>
              <a:rPr lang="ru-RU" sz="1800" dirty="0" smtClean="0"/>
              <a:t> </a:t>
            </a:r>
            <a:endParaRPr lang="ru-RU" sz="1800" dirty="0"/>
          </a:p>
        </p:txBody>
      </p:sp>
      <p:pic>
        <p:nvPicPr>
          <p:cNvPr id="4" name="Содержимое 3" descr="http://static.newauction.ru/offer_images/2015/08/25/06/big/I/I37K9DYjBmO/artisty_baleta_semenjaka_i_godunov_iz_serii_bolshomu_200_let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642918"/>
            <a:ext cx="3643338" cy="5168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s4.afisha.net/Afisha7Files/UGPhotos/9d0/9d0e4065-71ba-4de7-839c-03ce6ffe64b7/p_F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785794"/>
            <a:ext cx="3859530" cy="485711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5143504" y="5857892"/>
            <a:ext cx="32937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Балет А. Глазунова «Раймонда»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85786" y="5857892"/>
            <a:ext cx="31432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Балет П.И. Чайковского «Лебединое озеро»</a:t>
            </a: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229600" cy="1428760"/>
          </a:xfrm>
        </p:spPr>
        <p:txBody>
          <a:bodyPr>
            <a:normAutofit fontScale="90000"/>
          </a:bodyPr>
          <a:lstStyle/>
          <a:p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Самые успешные балерины нашего времени – </a:t>
            </a:r>
            <a:r>
              <a:rPr lang="ru-RU" sz="1800" dirty="0" err="1" smtClean="0"/>
              <a:t>Ульяна</a:t>
            </a:r>
            <a:r>
              <a:rPr lang="ru-RU" sz="1800" dirty="0" smtClean="0"/>
              <a:t> Лопаткина (</a:t>
            </a:r>
            <a:r>
              <a:rPr lang="ru-RU" sz="1800" dirty="0" err="1" smtClean="0"/>
              <a:t>Мариинский</a:t>
            </a:r>
            <a:r>
              <a:rPr lang="ru-RU" sz="1800" dirty="0" smtClean="0"/>
              <a:t> театр, Санкт-Петербург), Светлана Захарова (Большой театр, Москва) Диана Вишнёва (</a:t>
            </a:r>
            <a:r>
              <a:rPr lang="ru-RU" sz="1800" dirty="0" err="1" smtClean="0"/>
              <a:t>Мариинский</a:t>
            </a:r>
            <a:r>
              <a:rPr lang="ru-RU" sz="1800" dirty="0" smtClean="0"/>
              <a:t> театр, Санкт-Петербург), Наталья Осипова (Михайловский театр, Санкт-Петербург) и Екатерина Кондаурова (</a:t>
            </a:r>
            <a:r>
              <a:rPr lang="ru-RU" sz="1800" dirty="0" err="1" smtClean="0"/>
              <a:t>Мариинский</a:t>
            </a:r>
            <a:r>
              <a:rPr lang="ru-RU" sz="1800" dirty="0" smtClean="0"/>
              <a:t> театр). У каждой из них своя манера танца, но все они – удивительные исполнительницы и великолепные профессионалы мирового уровня.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endParaRPr lang="ru-RU" sz="1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143240" y="6143644"/>
            <a:ext cx="27860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err="1" smtClean="0"/>
              <a:t>Ульяна</a:t>
            </a:r>
            <a:r>
              <a:rPr lang="ru-RU" dirty="0" smtClean="0"/>
              <a:t> Лопаткина</a:t>
            </a:r>
            <a:endParaRPr lang="ru-RU" dirty="0"/>
          </a:p>
        </p:txBody>
      </p:sp>
      <p:pic>
        <p:nvPicPr>
          <p:cNvPr id="6" name="Рисунок 5" descr="https://upload.wikimedia.org/wikipedia/commons/thumb/c/c9/Zakharova_and_Uvarov_in_Swan_Lake%2C_Bolshoi_Theatre_2011-10-28.jpg/250px-Zakharova_and_Uvarov_in_Swan_Lake%2C_Bolshoi_Theatre_2011-10-28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928802"/>
            <a:ext cx="2571768" cy="407196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428596" y="6143644"/>
            <a:ext cx="20758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Светлана Захарова 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929454" y="6072206"/>
            <a:ext cx="17876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Диана Вишнёва </a:t>
            </a:r>
            <a:endParaRPr lang="ru-RU" dirty="0"/>
          </a:p>
        </p:txBody>
      </p:sp>
      <p:pic>
        <p:nvPicPr>
          <p:cNvPr id="9" name="Рисунок 8" descr="http://spletnik.ru/img/2011/07/kara/20110712-diana30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12" y="1857364"/>
            <a:ext cx="2714644" cy="407196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1" name="Рисунок 10" descr="http://s010.radikal.ru/i312/1510/a5/7d3da544fbc4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28926" y="1928802"/>
            <a:ext cx="3143272" cy="40005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428728" y="5786454"/>
            <a:ext cx="18655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Наталья Осипова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643570" y="5786454"/>
            <a:ext cx="24742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Екатерина Кондаурова </a:t>
            </a:r>
            <a:endParaRPr lang="ru-RU" dirty="0"/>
          </a:p>
        </p:txBody>
      </p:sp>
      <p:pic>
        <p:nvPicPr>
          <p:cNvPr id="11" name="Рисунок 10" descr="http://www.proza.ru/pics/2016/06/18/189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428604"/>
            <a:ext cx="3357586" cy="515978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Рисунок 11" descr="https://balletthebestphotographs.files.wordpress.com/2014/05/yekaterina-kondaurova-nathaan-sayers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428604"/>
            <a:ext cx="3441377" cy="516206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ru-RU" sz="1800" dirty="0" smtClean="0"/>
              <a:t>Самые успешные танцоры нашего времени</a:t>
            </a:r>
            <a:endParaRPr lang="ru-RU" sz="1800" dirty="0"/>
          </a:p>
        </p:txBody>
      </p:sp>
      <p:pic>
        <p:nvPicPr>
          <p:cNvPr id="4" name="Содержимое 3" descr="сергей полунин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1214422"/>
            <a:ext cx="3461540" cy="452596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1214414" y="6143644"/>
            <a:ext cx="17713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Сергей Полунин</a:t>
            </a:r>
            <a:endParaRPr lang="ru-RU" dirty="0"/>
          </a:p>
        </p:txBody>
      </p:sp>
      <p:pic>
        <p:nvPicPr>
          <p:cNvPr id="6" name="Рисунок 5" descr="http://s4.uploads.ru/t/N1Qgj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1357298"/>
            <a:ext cx="3073410" cy="389509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5786446" y="5715016"/>
            <a:ext cx="22544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Николай Цискаридзе</a:t>
            </a: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12"/>
          </a:xfrm>
        </p:spPr>
        <p:txBody>
          <a:bodyPr>
            <a:normAutofit fontScale="90000"/>
          </a:bodyPr>
          <a:lstStyle/>
          <a:p>
            <a:r>
              <a:rPr lang="ru-RU" sz="1800" b="1" dirty="0" smtClean="0"/>
              <a:t> Наш балет издавна популярен в мире. Юрий Визбор когда-то написал:</a:t>
            </a:r>
            <a:br>
              <a:rPr lang="ru-RU" sz="1800" b="1" dirty="0" smtClean="0"/>
            </a:br>
            <a:r>
              <a:rPr lang="ru-RU" sz="1800" b="1" dirty="0" smtClean="0"/>
              <a:t>                                                               «Зато мы делаем ракеты </a:t>
            </a:r>
            <a:br>
              <a:rPr lang="ru-RU" sz="1800" b="1" dirty="0" smtClean="0"/>
            </a:br>
            <a:r>
              <a:rPr lang="ru-RU" sz="1800" b="1" dirty="0" smtClean="0"/>
              <a:t>                                                        и перекрыли Енисей. </a:t>
            </a:r>
            <a:br>
              <a:rPr lang="ru-RU" sz="1800" b="1" dirty="0" smtClean="0"/>
            </a:br>
            <a:r>
              <a:rPr lang="ru-RU" sz="1800" b="1" dirty="0" smtClean="0"/>
              <a:t>                                                                А также в области балета</a:t>
            </a:r>
            <a:br>
              <a:rPr lang="ru-RU" sz="1800" b="1" dirty="0" smtClean="0"/>
            </a:br>
            <a:r>
              <a:rPr lang="ru-RU" sz="1800" b="1" dirty="0" smtClean="0"/>
              <a:t>                                                                      мы впереди планеты всей!» </a:t>
            </a:r>
            <a:r>
              <a:rPr lang="ru-RU" sz="1600" dirty="0" smtClean="0"/>
              <a:t/>
            </a:r>
            <a:br>
              <a:rPr lang="ru-RU" sz="1600" dirty="0" smtClean="0"/>
            </a:br>
            <a:endParaRPr lang="ru-RU" sz="1600" dirty="0"/>
          </a:p>
        </p:txBody>
      </p:sp>
      <p:pic>
        <p:nvPicPr>
          <p:cNvPr id="4" name="Содержимое 3" descr="http://img1.liveinternet.ru/images/attach/c/3/122/426/122426335_JanMasny12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857364"/>
            <a:ext cx="8358246" cy="47863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701</TotalTime>
  <Words>309</Words>
  <Application>Microsoft Office PowerPoint</Application>
  <PresentationFormat>Экран (4:3)</PresentationFormat>
  <Paragraphs>47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Презентация PowerPoint</vt:lpstr>
      <vt:lpstr>Бале́т (фр. ballet, от итал. ballare — танцевать) — вид сценического искусства; спектакль, содержание которого воплощается в танце и пантомиме</vt:lpstr>
      <vt:lpstr>Сергей  Павлович Дягилев (1872 —1929) — русский театральный и художественный деятель, организатор «Русских сезонов» в Париже и труппы «Русский балет Дягилева».  Ядро балетной труппы составили танцовщики Москвы и Санкт-Петербурга –  В.Ф. Нижинский, А.П. Павлова, М.Ф. Кшесинская.  За 20 лет работы «Русских сезонов» балет России стал необычайно популярен в Европе.  </vt:lpstr>
      <vt:lpstr>Анна Павловна Павлова (1881—1931) — самая первая прославленная во всем мире русская балерина,  одна из величайших балерин XX века.  </vt:lpstr>
      <vt:lpstr> «Анна Павлова – русская лебедь», «Неумирающий лебедь балета», «Поэтический символ русского балета XX века».  </vt:lpstr>
      <vt:lpstr>Матильда Феликсовна Кшесинская (1872-1971) Прославилась в ролях Авроры («Спящая красавица»), Эсмеральды, Терезы («Привал кавалерии») и др. Ее танец отличала яркая артистичность, жизнерадостность.  Выступала в труппе «Русский балет Дягилева». </vt:lpstr>
      <vt:lpstr>Вацлав Фомич Нижинский (1889— 1950) — русский танцовщик и хореограф, один из самых выдающихся танцовщиков в истории.  Партнершами Нижинского были Матильда Кшесинская, Анна Павлова.  </vt:lpstr>
      <vt:lpstr>Презентация PowerPoint</vt:lpstr>
      <vt:lpstr>  Агриппина Яковлевна Ваганова (1879—1951)— российская и советская балерина, выдающийся педагог и балетмейстер. Автор книги «Основы классического танца», послужившая созданию «Системы Вагановой».  Академия русского балета им. А.Я. Вагановой в Санкт-Петербурге.    </vt:lpstr>
      <vt:lpstr>Еще в хреографическом училище сложился уникальный дуэт Владимира Васильева (род. в 1940 г.) и Екатерины Максимовой (1931-2009) - его жены и постоянной партнерши</vt:lpstr>
      <vt:lpstr>   </vt:lpstr>
      <vt:lpstr>Партия Спартака  в исполнении Васильева стала символом отечественного балета. </vt:lpstr>
      <vt:lpstr>Михаил Барышников (род. 1948 г.) - величайший артист балета xx века, один из избранных русских, который повлиял на судьбу мирового балета </vt:lpstr>
      <vt:lpstr> Галина Сергеевна Уланова (1909-1998), прима-балерина Ленинградского академического театра оперы и балета имени С.М. Кирова и Государственного академического Большого театра СССР.  Ее лучшими танцами являются роль Маши из «Щелкунчика» Чайковского, Марии из «Бахчисарайского фонтана» и Жизель Адана.  </vt:lpstr>
      <vt:lpstr> Настоящим достижением Галины Улановой стал образ Джульетты в балете Прокофьева «Ромео и Джульетта».</vt:lpstr>
      <vt:lpstr>Майя Михайловна Плисецкая (1925 -2015) -  выдающаяся танцовщица XX века, вошедшая в историю балета феноменальным творческим долголетием.  Маяй Плисецкая – символ русского балета. </vt:lpstr>
      <vt:lpstr>    Одна из главных партий Майи Плисецкой -  роль  Одетты-Одиллии  из балета «Лебединое озеро» П.И. Чайковского   </vt:lpstr>
      <vt:lpstr>Презентация PowerPoint</vt:lpstr>
      <vt:lpstr>Людмила Ивановна Семеняка (р. 1952) — советская и российская балерина, балетмейстер, хореограф, балетный педагог, актриса. Народная артистка СССР.  Звезда мирового балета, великая русская балерина . </vt:lpstr>
      <vt:lpstr>Людмила  Семеняка </vt:lpstr>
      <vt:lpstr> Самые успешные балерины нашего времени – Ульяна Лопаткина (Мариинский театр, Санкт-Петербург), Светлана Захарова (Большой театр, Москва) Диана Вишнёва (Мариинский театр, Санкт-Петербург), Наталья Осипова (Михайловский театр, Санкт-Петербург) и Екатерина Кондаурова (Мариинский театр). У каждой из них своя манера танца, но все они – удивительные исполнительницы и великолепные профессионалы мирового уровня.  </vt:lpstr>
      <vt:lpstr>Презентация PowerPoint</vt:lpstr>
      <vt:lpstr>Самые успешные танцоры нашего времени</vt:lpstr>
      <vt:lpstr> Наш балет издавна популярен в мире. Юрий Визбор когда-то написал:                                                                «Зато мы делаем ракеты                                                          и перекрыли Енисей.                                                                  А также в области балета                                                                       мы впереди планеты всей!»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1</cp:lastModifiedBy>
  <cp:revision>78</cp:revision>
  <dcterms:created xsi:type="dcterms:W3CDTF">2018-01-16T11:27:15Z</dcterms:created>
  <dcterms:modified xsi:type="dcterms:W3CDTF">2021-12-09T19:26:29Z</dcterms:modified>
</cp:coreProperties>
</file>