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76" r:id="rId4"/>
    <p:sldId id="257" r:id="rId5"/>
    <p:sldId id="269" r:id="rId6"/>
    <p:sldId id="280" r:id="rId7"/>
    <p:sldId id="271" r:id="rId8"/>
    <p:sldId id="275" r:id="rId9"/>
    <p:sldId id="279" r:id="rId10"/>
    <p:sldId id="27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4543-B422-4211-9EE8-BE2446E07D3B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4143-C3B4-46C7-9FD9-DBAF85A72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187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4543-B422-4211-9EE8-BE2446E07D3B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4143-C3B4-46C7-9FD9-DBAF85A72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342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4543-B422-4211-9EE8-BE2446E07D3B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4143-C3B4-46C7-9FD9-DBAF85A72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766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4543-B422-4211-9EE8-BE2446E07D3B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4143-C3B4-46C7-9FD9-DBAF85A72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760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4543-B422-4211-9EE8-BE2446E07D3B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4143-C3B4-46C7-9FD9-DBAF85A72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863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4543-B422-4211-9EE8-BE2446E07D3B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4143-C3B4-46C7-9FD9-DBAF85A72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753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4543-B422-4211-9EE8-BE2446E07D3B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4143-C3B4-46C7-9FD9-DBAF85A72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113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4543-B422-4211-9EE8-BE2446E07D3B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4143-C3B4-46C7-9FD9-DBAF85A72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777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4543-B422-4211-9EE8-BE2446E07D3B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4143-C3B4-46C7-9FD9-DBAF85A72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90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4543-B422-4211-9EE8-BE2446E07D3B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4143-C3B4-46C7-9FD9-DBAF85A72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253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4543-B422-4211-9EE8-BE2446E07D3B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E4143-C3B4-46C7-9FD9-DBAF85A72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395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94543-B422-4211-9EE8-BE2446E07D3B}" type="datetimeFigureOut">
              <a:rPr lang="ru-RU" smtClean="0"/>
              <a:t>09.12.2021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E4143-C3B4-46C7-9FD9-DBAF85A72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176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08000" cy="6831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41031" y="1041400"/>
            <a:ext cx="7772400" cy="23876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танцами и здоровье</a:t>
            </a:r>
            <a:b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 flipV="1">
            <a:off x="6431691" y="2703702"/>
            <a:ext cx="11738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681" y="3818763"/>
            <a:ext cx="5943600" cy="2417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40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43125" y="1262688"/>
            <a:ext cx="63579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40011" y="380828"/>
            <a:ext cx="656105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Цель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Выявить как влияют занятия танцами на развитие детей</a:t>
            </a:r>
          </a:p>
          <a:p>
            <a:pPr algn="ctr"/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Задача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Выяснить что развивают танцы и </a:t>
            </a:r>
          </a:p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чем они полезны для здоровья</a:t>
            </a:r>
          </a:p>
          <a:p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/>
          </a:p>
        </p:txBody>
      </p:sp>
      <p:pic>
        <p:nvPicPr>
          <p:cNvPr id="8" name="Рисунок 7" descr="C:\Users\user\Desktop\0_833e9_d1cacb4b_orig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3505" y="4362642"/>
            <a:ext cx="5243463" cy="1587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5512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43449" y="593800"/>
            <a:ext cx="725341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Танец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один из самых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древних видов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искусства.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человечество, столько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оно и танцует.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Ещё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Древней Греции  считалось, что для формирования развитой, полноценной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разнонаправленное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поэтому музыка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танцы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считались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дисциплинами не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менее важными, чем точные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науки.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449" y="4114923"/>
            <a:ext cx="5614679" cy="1714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53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98854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85924" y="598886"/>
            <a:ext cx="690202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Танцы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– это не только очень приятный вид досуга, это еще и способ приобщить детей к искусству. Благодаря танцам ребенок развивается не только физически, но также эмоционально и интеллектуально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030" y="3330152"/>
            <a:ext cx="3300965" cy="219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178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85900" y="277666"/>
            <a:ext cx="7465595" cy="333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Занятия Танцами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физическая нагрузка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активность.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Поэтому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детей, которые регулярно занимаются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танцами: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р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азрабатываются суставы, развивается гибкость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п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овышается тонус мышц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тренируется координация и чувство равновесия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531" y="3733404"/>
            <a:ext cx="3421352" cy="262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99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795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6145" y="584772"/>
            <a:ext cx="6255573" cy="3298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увеличивается сила, выносливость и работоспособность</a:t>
            </a:r>
          </a:p>
          <a:p>
            <a:pPr marL="457200" lvl="0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улучшается приток крови ко всем органам</a:t>
            </a:r>
            <a:endParaRPr lang="ru-RU" sz="32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значительно улучшается состояние здоровья</a:t>
            </a:r>
          </a:p>
          <a:p>
            <a:pPr marL="457200" lvl="0" indent="-4572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развивается умение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преодолевать трудности</a:t>
            </a:r>
            <a:endParaRPr lang="ru-RU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566" y="3882854"/>
            <a:ext cx="4894729" cy="2438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70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63040" y="315040"/>
            <a:ext cx="768096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Занятия танцами полезны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для психического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здоровья:</a:t>
            </a:r>
          </a:p>
          <a:p>
            <a:pPr algn="ctr"/>
            <a:endParaRPr lang="ru-RU" sz="28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т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анцы раскрепощают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– если у вас скромный и застенчивый ребенок,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занятия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снимут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комплексы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и сделают его более смелым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повышают самооценку и развивают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чувство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уверенности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р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азвивают способность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выражать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эмоции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п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омогают избавиться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от накопившегося за день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стресса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помогают ребятам учиться работать в команде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развивают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чувство доверия и сотрудничества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290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55464" y="559398"/>
            <a:ext cx="7282927" cy="5120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Польза танцев в художественном </a:t>
            </a:r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развитии детей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0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Регулярные занятия танцами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помогают учиться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ощущать ритм и понимать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музыку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развивают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музыкальный слух 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прививают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любовь к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искусству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стимулируют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художественных талантов </a:t>
            </a:r>
            <a:r>
              <a:rPr lang="ru-RU" sz="2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личности </a:t>
            </a:r>
            <a:r>
              <a:rPr lang="ru-RU" sz="240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ребенка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912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23190" y="352046"/>
            <a:ext cx="6416937" cy="95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800"/>
              </a:spcAft>
            </a:pPr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3797" y="789564"/>
            <a:ext cx="727216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развивают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способность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творчески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относиться к любому делу </a:t>
            </a:r>
            <a:endParaRPr lang="en-US" sz="24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стимулируют воображение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</a:rPr>
              <a:t> </a:t>
            </a:r>
            <a:endParaRPr lang="en-US" sz="2400" dirty="0" smtClean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повышают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общую культуру 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ребёнка</a:t>
            </a: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4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приобщают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 духовным ценностям 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492" y="3189924"/>
            <a:ext cx="1740839" cy="282359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902" y="4055632"/>
            <a:ext cx="2926592" cy="218089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127" y="2441986"/>
            <a:ext cx="2104239" cy="300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96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78179" y="0"/>
            <a:ext cx="6572251" cy="6489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ывод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Занятия танцами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помогают улучшить здоровье и развить чувство прекрасного. </a:t>
            </a:r>
            <a:endParaRPr lang="ru-RU" sz="20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дети танцуют с ранних лет, у них точно будет красивая фигура и походка,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они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научатся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элегантно одеваться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ru-RU" sz="20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ru-RU" sz="20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ru-RU" sz="20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endParaRPr lang="ru-RU" sz="16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не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забывайте, что, кроме пользы,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 уроков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танцев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ребёнок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получает еще и 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огромное </a:t>
            </a:r>
            <a:r>
              <a:rPr lang="ru-RU" sz="200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удовольствие.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864" y="2315214"/>
            <a:ext cx="4801496" cy="3256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15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292</TotalTime>
  <Words>272</Words>
  <Application>Microsoft Office PowerPoint</Application>
  <PresentationFormat>Экран (4:3)</PresentationFormat>
  <Paragraphs>58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Занятия танцами и здоровье             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Виктория</dc:creator>
  <cp:lastModifiedBy>1</cp:lastModifiedBy>
  <cp:revision>102</cp:revision>
  <dcterms:created xsi:type="dcterms:W3CDTF">2017-01-18T07:32:18Z</dcterms:created>
  <dcterms:modified xsi:type="dcterms:W3CDTF">2021-12-09T19:31:17Z</dcterms:modified>
</cp:coreProperties>
</file>